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37" r:id="rId3"/>
    <p:sldId id="259" r:id="rId4"/>
    <p:sldId id="366" r:id="rId5"/>
    <p:sldId id="439" r:id="rId6"/>
    <p:sldId id="438" r:id="rId7"/>
    <p:sldId id="40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F421F"/>
    <a:srgbClr val="C5E8FF"/>
    <a:srgbClr val="FFB3B3"/>
    <a:srgbClr val="ABDDFF"/>
    <a:srgbClr val="8FD2FF"/>
    <a:srgbClr val="79C9FF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34D2F-ED4F-43FA-A7ED-5E346EFBB95B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5753-C271-4DDE-9865-84A20AA3EC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91F733-FF5E-4945-91B8-D4E05BA47B7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16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E7CA-C89C-4755-BC56-0B2ACD83064A}" type="datetimeFigureOut">
              <a:rPr lang="nl-NL" smtClean="0"/>
              <a:pPr/>
              <a:t>20-12-2020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82BD2-A350-47F0-85B3-EC3B023E0E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Afbeelding 0" descr="wereldbol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597666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162899" y="332656"/>
            <a:ext cx="4830418" cy="428277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65567"/>
              </a:avLst>
            </a:prstTxWarp>
          </a:bodyPr>
          <a:lstStyle/>
          <a:p>
            <a:pPr algn="ctr" rtl="0"/>
            <a:r>
              <a:rPr lang="nl-NL" sz="6000" kern="10" spc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Brush Script MT"/>
              </a:rPr>
              <a:t>voor een succesvol model van jouw wereld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6408712"/>
            <a:ext cx="3456384" cy="404664"/>
          </a:xfrm>
        </p:spPr>
        <p:txBody>
          <a:bodyPr>
            <a:noAutofit/>
          </a:bodyPr>
          <a:lstStyle/>
          <a:p>
            <a:r>
              <a:rPr lang="nl-NL" sz="2000" b="1" dirty="0">
                <a:solidFill>
                  <a:schemeClr val="accent2">
                    <a:lumMod val="75000"/>
                  </a:schemeClr>
                </a:solidFill>
              </a:rPr>
              <a:t>Volksuniversiteit Zwolle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5517232"/>
            <a:ext cx="9144000" cy="864096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FF0000"/>
                </a:solidFill>
              </a:rPr>
              <a:t>succes in je toekomst</a:t>
            </a: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6084168" y="6381328"/>
            <a:ext cx="3059832" cy="3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2000" b="1" dirty="0">
                <a:solidFill>
                  <a:srgbClr val="0000FF"/>
                </a:solidFill>
              </a:rPr>
              <a:t>Najaar 2020</a:t>
            </a:r>
            <a:endParaRPr kumimoji="0" lang="nl-NL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 rot="20813074">
            <a:off x="251520" y="1124744"/>
            <a:ext cx="8640960" cy="34563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i="1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Focus op </a:t>
            </a:r>
            <a:r>
              <a:rPr lang="nl-NL" sz="8000" b="1" i="1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toekomst</a:t>
            </a:r>
            <a:endParaRPr kumimoji="0" lang="nl-NL" sz="4800" b="1" i="1" u="none" strike="noStrike" kern="1200" cap="none" spc="0" normalizeH="0" baseline="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3" grpId="0" build="p"/>
      <p:bldP spid="5" grpId="0"/>
      <p:bldP spid="6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~Ruffles And Stuff~: &amp;quot;Field of Flowers&amp;quot; Va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7040" y="4508265"/>
            <a:ext cx="9361040" cy="2349735"/>
          </a:xfrm>
          <a:prstGeom prst="rect">
            <a:avLst/>
          </a:prstGeom>
          <a:noFill/>
        </p:spPr>
      </p:pic>
      <p:sp>
        <p:nvSpPr>
          <p:cNvPr id="8" name="PIJL-OMLAAG 7"/>
          <p:cNvSpPr/>
          <p:nvPr/>
        </p:nvSpPr>
        <p:spPr>
          <a:xfrm rot="20386800">
            <a:off x="1897715" y="2443568"/>
            <a:ext cx="543897" cy="2746682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381903" y="1674558"/>
            <a:ext cx="358984" cy="3338618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 rot="19064716">
            <a:off x="3105620" y="1884973"/>
            <a:ext cx="543898" cy="3344785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LAAG 10"/>
          <p:cNvSpPr/>
          <p:nvPr/>
        </p:nvSpPr>
        <p:spPr>
          <a:xfrm rot="17835539">
            <a:off x="4945309" y="550858"/>
            <a:ext cx="543897" cy="5300084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 rot="20986611">
            <a:off x="943421" y="1624489"/>
            <a:ext cx="358984" cy="3736171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485800"/>
            <a:ext cx="4680520" cy="710952"/>
          </a:xfrm>
        </p:spPr>
        <p:txBody>
          <a:bodyPr>
            <a:normAutofit fontScale="90000"/>
          </a:bodyPr>
          <a:lstStyle/>
          <a:p>
            <a:r>
              <a:rPr lang="nl-NL" b="1" dirty="0" err="1">
                <a:solidFill>
                  <a:srgbClr val="0000FF"/>
                </a:solidFill>
              </a:rPr>
              <a:t>Zonne-stralen</a:t>
            </a:r>
            <a:endParaRPr lang="nl-NL" b="1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160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400" dirty="0">
                <a:solidFill>
                  <a:srgbClr val="0000FF"/>
                </a:solidFill>
              </a:rPr>
              <a:t>Visualisatie.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00FF"/>
                </a:solidFill>
              </a:rPr>
              <a:t>Focus op een mooie gebeurtenis op identiteitsniveau. Waarin je je energiek, blij of gelukkig voelde. En waarin je je een ander person voelde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00FF"/>
                </a:solidFill>
              </a:rPr>
              <a:t>Deel in de hele groep de titel van jouw ervaring en laat je gevoelens op je gezicht zien</a:t>
            </a:r>
          </a:p>
        </p:txBody>
      </p:sp>
      <p:pic>
        <p:nvPicPr>
          <p:cNvPr id="5" name="Picture 4" descr="http://knowledgeoverflow.com/wp-content/uploads/2012/06/happy-smiley-4.jpg?b867b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8992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7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whitegadget.com/attachments/pc-wallpapers/130338d1358923418-photo-frame-photo-frame-image-1024x7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-457200"/>
            <a:ext cx="9145016" cy="73152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81528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Open Frame</a:t>
            </a:r>
            <a:endParaRPr lang="nl-NL" b="1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00201"/>
            <a:ext cx="7128792" cy="2980927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Vragen</a:t>
            </a:r>
          </a:p>
          <a:p>
            <a:r>
              <a:rPr lang="nl-NL" b="1" dirty="0">
                <a:solidFill>
                  <a:srgbClr val="0000FF"/>
                </a:solidFill>
              </a:rPr>
              <a:t>Gebeurtenissen</a:t>
            </a:r>
          </a:p>
          <a:p>
            <a:r>
              <a:rPr lang="nl-NL" b="1" dirty="0">
                <a:solidFill>
                  <a:srgbClr val="0000FF"/>
                </a:solidFill>
              </a:rPr>
              <a:t>Korte verhalen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FF"/>
                </a:solidFill>
              </a:rPr>
              <a:t>Deel een echte levenservaring om na te denken vanuit NLP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99592" y="4581128"/>
            <a:ext cx="7497216" cy="656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b="1" i="1" dirty="0">
                <a:solidFill>
                  <a:srgbClr val="0000FF"/>
                </a:solidFill>
              </a:rPr>
              <a:t>Doel</a:t>
            </a:r>
            <a:r>
              <a:rPr kumimoji="0" lang="nl-NL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: toepassen van NLP in jouw eigen werkelijkheid</a:t>
            </a:r>
            <a:r>
              <a:rPr kumimoji="0" lang="nl-NL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3">
            <a:extLst>
              <a:ext uri="{FF2B5EF4-FFF2-40B4-BE49-F238E27FC236}">
                <a16:creationId xmlns:a16="http://schemas.microsoft.com/office/drawing/2014/main" id="{BAC0FD8C-4515-4F84-9EE8-98436DA96CE5}"/>
              </a:ext>
            </a:extLst>
          </p:cNvPr>
          <p:cNvSpPr/>
          <p:nvPr/>
        </p:nvSpPr>
        <p:spPr>
          <a:xfrm>
            <a:off x="2051720" y="2558514"/>
            <a:ext cx="7001273" cy="1446550"/>
          </a:xfrm>
          <a:prstGeom prst="snip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toekomst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45843"/>
            <a:ext cx="5194920" cy="906192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De drie levensvragen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735812"/>
            <a:ext cx="4042792" cy="1108720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nl-NL" dirty="0">
                <a:solidFill>
                  <a:srgbClr val="0000FF"/>
                </a:solidFill>
              </a:rPr>
              <a:t>Waar focus je op?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57C616E-B553-4A63-A14A-B2F00DB655AD}"/>
              </a:ext>
            </a:extLst>
          </p:cNvPr>
          <p:cNvSpPr/>
          <p:nvPr/>
        </p:nvSpPr>
        <p:spPr>
          <a:xfrm>
            <a:off x="2183048" y="1955628"/>
            <a:ext cx="7001273" cy="2215991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nl-NL" sz="88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oe  </a:t>
            </a:r>
            <a:r>
              <a:rPr lang="nl-NL" sz="138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  </a:t>
            </a:r>
            <a:r>
              <a:rPr lang="nl-NL" sz="88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D01699-5C6A-4C2D-B4AA-B2D34AD6A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259">
            <a:off x="1547664" y="1248523"/>
            <a:ext cx="6100572" cy="57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45843"/>
            <a:ext cx="5194920" cy="906192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De </a:t>
            </a:r>
            <a:r>
              <a:rPr lang="en-US" b="1" dirty="0" err="1">
                <a:solidFill>
                  <a:srgbClr val="0000FF"/>
                </a:solidFill>
              </a:rPr>
              <a:t>drie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levensvragen</a:t>
            </a:r>
            <a:endParaRPr lang="nl-NL" b="1" dirty="0">
              <a:solidFill>
                <a:srgbClr val="0000FF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323528" y="1202933"/>
            <a:ext cx="6894762" cy="641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nl-NL" sz="3200" b="0" i="0" u="none" strike="noStrike" kern="1200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Welke betekenis geef je er aan?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DB4B4C8-C772-406B-A015-03B08A3A8E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1756466"/>
            <a:ext cx="6806950" cy="33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3">
            <a:extLst>
              <a:ext uri="{FF2B5EF4-FFF2-40B4-BE49-F238E27FC236}">
                <a16:creationId xmlns:a16="http://schemas.microsoft.com/office/drawing/2014/main" id="{BFAAC9CB-68AE-4D08-BE29-C4B10849EB8D}"/>
              </a:ext>
            </a:extLst>
          </p:cNvPr>
          <p:cNvSpPr/>
          <p:nvPr/>
        </p:nvSpPr>
        <p:spPr>
          <a:xfrm>
            <a:off x="3354872" y="5050050"/>
            <a:ext cx="2434256" cy="646331"/>
          </a:xfrm>
          <a:prstGeom prst="snip2SameRect">
            <a:avLst>
              <a:gd name="adj1" fmla="val 0"/>
              <a:gd name="adj2" fmla="val 0"/>
            </a:avLst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nl-NL" sz="3600" b="0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iefde geven</a:t>
            </a:r>
          </a:p>
        </p:txBody>
      </p:sp>
      <p:sp>
        <p:nvSpPr>
          <p:cNvPr id="10" name="Rechthoek 3">
            <a:extLst>
              <a:ext uri="{FF2B5EF4-FFF2-40B4-BE49-F238E27FC236}">
                <a16:creationId xmlns:a16="http://schemas.microsoft.com/office/drawing/2014/main" id="{D890D644-495C-48A8-A844-657FDCEBC4A5}"/>
              </a:ext>
            </a:extLst>
          </p:cNvPr>
          <p:cNvSpPr/>
          <p:nvPr/>
        </p:nvSpPr>
        <p:spPr>
          <a:xfrm>
            <a:off x="2912571" y="6032182"/>
            <a:ext cx="3318857" cy="646331"/>
          </a:xfrm>
          <a:prstGeom prst="snip2SameRect">
            <a:avLst>
              <a:gd name="adj1" fmla="val 0"/>
              <a:gd name="adj2" fmla="val 0"/>
            </a:avLst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0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 liefde vragen</a:t>
            </a:r>
          </a:p>
        </p:txBody>
      </p:sp>
      <p:sp>
        <p:nvSpPr>
          <p:cNvPr id="12" name="Rechthoek 3">
            <a:extLst>
              <a:ext uri="{FF2B5EF4-FFF2-40B4-BE49-F238E27FC236}">
                <a16:creationId xmlns:a16="http://schemas.microsoft.com/office/drawing/2014/main" id="{359876BF-DD14-4B81-976B-4FA1DA91ABD9}"/>
              </a:ext>
            </a:extLst>
          </p:cNvPr>
          <p:cNvSpPr/>
          <p:nvPr/>
        </p:nvSpPr>
        <p:spPr>
          <a:xfrm>
            <a:off x="4238414" y="5541116"/>
            <a:ext cx="667169" cy="646331"/>
          </a:xfrm>
          <a:prstGeom prst="snip2SameRect">
            <a:avLst>
              <a:gd name="adj1" fmla="val 0"/>
              <a:gd name="adj2" fmla="val 0"/>
            </a:avLst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0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</a:t>
            </a:r>
          </a:p>
        </p:txBody>
      </p:sp>
    </p:spTree>
    <p:extLst>
      <p:ext uri="{BB962C8B-B14F-4D97-AF65-F5344CB8AC3E}">
        <p14:creationId xmlns:p14="http://schemas.microsoft.com/office/powerpoint/2010/main" val="14253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228" y="62394"/>
            <a:ext cx="5194920" cy="906192"/>
          </a:xfrm>
        </p:spPr>
        <p:txBody>
          <a:bodyPr/>
          <a:lstStyle/>
          <a:p>
            <a:r>
              <a:rPr lang="nl-NL" b="1">
                <a:solidFill>
                  <a:srgbClr val="0000FF"/>
                </a:solidFill>
              </a:rPr>
              <a:t>De drie levensvragen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F4ECFA2-3C81-4221-9FF1-DC30650C9BD4}"/>
              </a:ext>
            </a:extLst>
          </p:cNvPr>
          <p:cNvSpPr txBox="1">
            <a:spLocks/>
          </p:cNvSpPr>
          <p:nvPr/>
        </p:nvSpPr>
        <p:spPr>
          <a:xfrm>
            <a:off x="173228" y="968586"/>
            <a:ext cx="30306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Wat doe je?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64EF13C5-C1F9-43E6-A195-0B988D99C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1491"/>
            <a:ext cx="9144000" cy="516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0BA65-A7F0-4D8D-AFEC-F03A06C7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52" y="0"/>
            <a:ext cx="8579296" cy="90872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FF"/>
                </a:solidFill>
              </a:rPr>
              <a:t>Oefening in focussen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A90E3-9566-434A-94B5-942CD1C21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87679"/>
            <a:ext cx="7448936" cy="21232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0000FF"/>
                </a:solidFill>
              </a:rPr>
              <a:t>1 Focus op: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0000FF"/>
                </a:solidFill>
              </a:rPr>
              <a:t>Iemand waar je je aan ergert,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0000FF"/>
                </a:solidFill>
              </a:rPr>
              <a:t>Bij wie je het gevoel hebt dat die je tegenhoudt in wat je wilt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0000FF"/>
                </a:solidFill>
              </a:rPr>
              <a:t>Bij wie jij een vervelend gevoel krijgt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DE946AB-FC69-4936-B547-83CA5D0E1657}"/>
              </a:ext>
            </a:extLst>
          </p:cNvPr>
          <p:cNvSpPr txBox="1">
            <a:spLocks/>
          </p:cNvSpPr>
          <p:nvPr/>
        </p:nvSpPr>
        <p:spPr>
          <a:xfrm>
            <a:off x="179512" y="3561812"/>
            <a:ext cx="8579296" cy="10182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800" dirty="0">
                <a:solidFill>
                  <a:srgbClr val="0000FF"/>
                </a:solidFill>
              </a:rPr>
              <a:t>2 Geef aan dat gedrag de betekenis: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b="1" dirty="0">
                <a:solidFill>
                  <a:srgbClr val="0000FF"/>
                </a:solidFill>
              </a:rPr>
              <a:t>Deze persoon vraagt om liefde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5ED19DE-1C4E-4128-BC0C-9D37EFCFAD6D}"/>
              </a:ext>
            </a:extLst>
          </p:cNvPr>
          <p:cNvSpPr txBox="1"/>
          <p:nvPr/>
        </p:nvSpPr>
        <p:spPr>
          <a:xfrm>
            <a:off x="0" y="6070321"/>
            <a:ext cx="42950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rgbClr val="0000FF"/>
                </a:solidFill>
              </a:rPr>
              <a:t>Merk op wat het verschil is.</a:t>
            </a:r>
          </a:p>
          <a:p>
            <a:endParaRPr lang="nl-NL" sz="2800" b="1" dirty="0">
              <a:solidFill>
                <a:srgbClr val="0000FF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8B10FBF-AD20-4BAB-9943-FDB0004C60A1}"/>
              </a:ext>
            </a:extLst>
          </p:cNvPr>
          <p:cNvSpPr txBox="1"/>
          <p:nvPr/>
        </p:nvSpPr>
        <p:spPr>
          <a:xfrm>
            <a:off x="179512" y="3124246"/>
            <a:ext cx="3600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Word je bewust van je gevoel.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8BE194E-BF37-445C-87A2-2B5EE20D7F6D}"/>
              </a:ext>
            </a:extLst>
          </p:cNvPr>
          <p:cNvSpPr txBox="1"/>
          <p:nvPr/>
        </p:nvSpPr>
        <p:spPr>
          <a:xfrm>
            <a:off x="150989" y="4731079"/>
            <a:ext cx="3600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Word je bewust van je gevoel.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1F7DF9A9-9FD8-4EDA-B6E0-9B46D0A85D01}"/>
              </a:ext>
            </a:extLst>
          </p:cNvPr>
          <p:cNvSpPr txBox="1">
            <a:spLocks/>
          </p:cNvSpPr>
          <p:nvPr/>
        </p:nvSpPr>
        <p:spPr>
          <a:xfrm>
            <a:off x="75971" y="5376074"/>
            <a:ext cx="8579296" cy="101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800" dirty="0">
                <a:solidFill>
                  <a:srgbClr val="0000FF"/>
                </a:solidFill>
              </a:rPr>
              <a:t>Bedenk wat je nu tegen deze persoon zou zeggen/vragen.</a:t>
            </a:r>
          </a:p>
        </p:txBody>
      </p:sp>
    </p:spTree>
    <p:extLst>
      <p:ext uri="{BB962C8B-B14F-4D97-AF65-F5344CB8AC3E}">
        <p14:creationId xmlns:p14="http://schemas.microsoft.com/office/powerpoint/2010/main" val="1253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/>
      <p:bldP spid="8" grpId="0" animBg="1"/>
      <p:bldP spid="9" grpId="0" animBg="1"/>
      <p:bldP spid="12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210</Words>
  <Application>Microsoft Office PowerPoint</Application>
  <PresentationFormat>Diavoorstelling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Brush Script MT</vt:lpstr>
      <vt:lpstr>Calibri</vt:lpstr>
      <vt:lpstr>Office-thema</vt:lpstr>
      <vt:lpstr>succes in je toekomst</vt:lpstr>
      <vt:lpstr>Zonne-stralen</vt:lpstr>
      <vt:lpstr>Open Frame</vt:lpstr>
      <vt:lpstr>De drie levensvragen</vt:lpstr>
      <vt:lpstr>De drie levensvragen</vt:lpstr>
      <vt:lpstr>De drie levensvragen</vt:lpstr>
      <vt:lpstr>Oefening in focussen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 de NLP-vervolgcursus “Met je ongekende vermogens je succes vergroten”</dc:title>
  <dc:creator>Sytse</dc:creator>
  <cp:lastModifiedBy>sytse tjallingii</cp:lastModifiedBy>
  <cp:revision>78</cp:revision>
  <dcterms:created xsi:type="dcterms:W3CDTF">2017-11-07T12:02:22Z</dcterms:created>
  <dcterms:modified xsi:type="dcterms:W3CDTF">2020-12-20T20:27:18Z</dcterms:modified>
</cp:coreProperties>
</file>